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G마켓 산스 TTF Bold" panose="02000000000000000000" pitchFamily="2" charset="-127"/>
      <p:bold r:id="rId11"/>
    </p:embeddedFont>
    <p:embeddedFont>
      <p:font typeface="G마켓 산스 TTF Medium" panose="02000000000000000000" pitchFamily="2" charset="-127"/>
      <p:regular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0000C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4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52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2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90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2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80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46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13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804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0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98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542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1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velworldescape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travelworldescape.com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41631" y="2464813"/>
            <a:ext cx="34227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-150" dirty="0" smtClean="0">
                <a:ln w="0"/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포트폴리오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885768" y="3689555"/>
            <a:ext cx="413446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000" b="0" cap="none" spc="-150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서울로봇고등학교</a:t>
            </a:r>
            <a:r>
              <a:rPr lang="en-US" altLang="ko-KR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이수현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2051859" y="3437312"/>
            <a:ext cx="58022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35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19807" y="2967335"/>
            <a:ext cx="14798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380591" y="1305342"/>
            <a:ext cx="2547492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주제 선정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참고 사이트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err="1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프로토타입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686909" y="3818879"/>
            <a:ext cx="1790875" cy="557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 </a:t>
            </a:r>
            <a:r>
              <a:rPr lang="en-US" altLang="ko-KR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분석 </a:t>
            </a:r>
            <a:r>
              <a:rPr lang="ko-KR" altLang="en-US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설명</a:t>
            </a:r>
            <a:endParaRPr lang="en-US" altLang="ko-KR" sz="2200" spc="-15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75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478078" y="2967335"/>
            <a:ext cx="29498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주제 선정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49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62096" y="678802"/>
            <a:ext cx="6934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5400" spc="-150" dirty="0" smtClean="0">
                <a:ln w="0"/>
                <a:solidFill>
                  <a:srgbClr val="CC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한</a:t>
            </a:r>
            <a:r>
              <a:rPr lang="ko-KR" altLang="en-US" sz="5400" spc="-150" dirty="0" smtClean="0">
                <a:ln w="0"/>
                <a:solidFill>
                  <a:srgbClr val="0000CC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국</a:t>
            </a:r>
            <a:r>
              <a:rPr lang="ko-KR" altLang="en-US" sz="48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을</a:t>
            </a:r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홍보하는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74397" y="2266547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4397" y="4629459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919514" y="5258029"/>
            <a:ext cx="6317755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투어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호텔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관련 관광지 홍보를 연계하여 수익 창출 가능</a:t>
            </a:r>
            <a:endParaRPr lang="en-US" altLang="ko-KR" sz="2000" b="0" cap="none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2672048"/>
            <a:ext cx="1080000" cy="108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5033500"/>
            <a:ext cx="1080000" cy="1080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919514" y="2857374"/>
            <a:ext cx="64052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국내 여행을 하며 직접 찍은 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사진들을</a:t>
            </a:r>
            <a:r>
              <a:rPr lang="en-US" altLang="ko-KR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메인 </a:t>
            </a: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이미지로 활용</a:t>
            </a:r>
            <a:endParaRPr lang="en-US" altLang="ko-KR" sz="200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496983" y="2492048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496983" y="4853500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47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54272" y="2967335"/>
            <a:ext cx="35974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참고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193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423463" y="415520"/>
            <a:ext cx="64876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Travel World Escape</a:t>
            </a:r>
            <a:endParaRPr lang="en-US" altLang="ko-KR" sz="4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63" y="1415828"/>
            <a:ext cx="9059075" cy="4906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36" y="62024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8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423463" y="415520"/>
            <a:ext cx="64876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Travel World Escape</a:t>
            </a:r>
            <a:endParaRPr lang="en-US" altLang="ko-KR" sz="4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36" y="62024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7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46</Words>
  <Application>Microsoft Office PowerPoint</Application>
  <PresentationFormat>A4 용지(210x297mm)</PresentationFormat>
  <Paragraphs>14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Arial</vt:lpstr>
      <vt:lpstr>G마켓 산스 TTF Bold</vt:lpstr>
      <vt:lpstr>G마켓 산스 TTF Medium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16</cp:revision>
  <dcterms:created xsi:type="dcterms:W3CDTF">2022-09-20T04:37:57Z</dcterms:created>
  <dcterms:modified xsi:type="dcterms:W3CDTF">2022-09-20T06:30:01Z</dcterms:modified>
</cp:coreProperties>
</file>

<file path=docProps/thumbnail.jpeg>
</file>